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F568C-7238-8B4D-B638-F2D13A73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7D1174-4CF1-5179-8E26-3A7E30A6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1D4F-CA19-4EB3-BF79-9C19D1CA532A}" type="datetimeFigureOut">
              <a:rPr lang="nl-NL" smtClean="0"/>
              <a:t>3-3-2024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06DD9F-0D75-DF84-E67A-EEF63D30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EBCFB9-569D-CC3A-B557-B7ED3425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EF671-537A-481F-B1FD-49A18CE6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55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77FB538-AFA2-1415-B3C2-2D1187EDA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5510AA-32CC-F104-5351-0B8EEFBA9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2CCD10-ED94-61C9-3250-B2AEB3503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C1D4F-CA19-4EB3-BF79-9C19D1CA532A}" type="datetimeFigureOut">
              <a:rPr lang="nl-NL" smtClean="0"/>
              <a:t>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09B2EB-13BF-4317-C9EE-26E34A844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6788CC-CD74-FB3B-754A-63FB4619A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EF671-537A-481F-B1FD-49A18CE64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62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73E8ACB-745C-2FEF-6D6E-8C93FC02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DC01D2-7A4A-5D0B-9EA0-08D393E843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8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126E088-094C-83A2-34D6-45CCAFD5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C8C27F-515E-9278-85A4-105A9FB15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3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BE27812-7132-AD05-B5DB-2492E7F7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38B637-B47B-9B64-83F0-8C74C9FE41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6EB6501-4FD5-F971-867F-2D6C077B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7DA2C1-D4F4-3D2E-AD24-70CD73C08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9FC5CF-0EFF-BA5E-F4F0-1D2D1507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63E23E-B3C7-A27E-AC50-CF3092FE2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6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36A8D2-D6CB-A25A-0392-07EC898D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3B504E-0630-D2C4-781B-5AF955CF60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7B6FFFA-1EEB-9530-4E59-35030D00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959FA4-B57B-0496-0076-EA0007CEA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5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3A746CF-3EDF-85E3-267C-30579AF1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5A1FBF-502E-7132-8B50-6197424FD8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FC1E764-9768-2F87-56E5-8475B5B5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E4373EB-9EFA-24BC-12FA-41AB69FCF5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1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5C4D93B-3031-A86E-D729-1C63CC3D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7463D3-5909-17B3-9D90-CFB6BAAB6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8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6705FDD-1E57-ADAD-5532-C26E3A91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198A4C-F3D9-2FB3-9298-BD235BC754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8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F45B0D-B916-EC74-C04D-FF41D550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81EA49-3DED-FB96-DE0F-E3E2F02C6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C9AC19F-667E-632B-F407-8EABB718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4A19B2-0D76-0DDE-58F8-84BBEBE46D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0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85712B-0672-3F85-0A06-8736B0A3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663660-89AF-70C7-DB40-12652CA85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5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191A9EF-9464-EC0A-DD70-FE2C6246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D722C2-4922-3B99-672C-F26F74B2DB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9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28FE59-1787-DE0F-B399-0B5315EE1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66C4ED-6F32-4AFA-1F27-71A2DB8274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3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E29FD85-F004-92C9-3305-75BB4713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0D96F28-D0D1-DF1C-FECA-E92D0C789F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549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1</cp:revision>
  <dcterms:created xsi:type="dcterms:W3CDTF">2024-03-03T19:24:02Z</dcterms:created>
  <dcterms:modified xsi:type="dcterms:W3CDTF">2024-03-03T19:24:02Z</dcterms:modified>
</cp:coreProperties>
</file>